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945600" cy="1645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53" d="100"/>
          <a:sy n="53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693671"/>
            <a:ext cx="18653760" cy="573024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8644891"/>
            <a:ext cx="16459200" cy="3973829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876300"/>
            <a:ext cx="4732020" cy="139484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876300"/>
            <a:ext cx="13921740" cy="13948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3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4103375"/>
            <a:ext cx="18928080" cy="6846569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1014715"/>
            <a:ext cx="18928080" cy="3600449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5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4381500"/>
            <a:ext cx="932688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4381500"/>
            <a:ext cx="932688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75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876304"/>
            <a:ext cx="18928080" cy="3181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4034791"/>
            <a:ext cx="9284016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6012180"/>
            <a:ext cx="9284016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4034791"/>
            <a:ext cx="9329738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6012180"/>
            <a:ext cx="9329738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4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5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097280"/>
            <a:ext cx="7078027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2369824"/>
            <a:ext cx="11109960" cy="116967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4937760"/>
            <a:ext cx="7078027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1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097280"/>
            <a:ext cx="7078027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2369824"/>
            <a:ext cx="11109960" cy="116967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4937760"/>
            <a:ext cx="7078027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876304"/>
            <a:ext cx="18928080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4381500"/>
            <a:ext cx="18928080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15255244"/>
            <a:ext cx="493776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22F8-DB10-334A-A163-21BDD601C7B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15255244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15255244"/>
            <a:ext cx="493776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74F6D-C0FC-3A49-9F39-31C5BDEF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8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tiff"/><Relationship Id="rId26" Type="http://schemas.openxmlformats.org/officeDocument/2006/relationships/image" Target="../media/image25.tiff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Relationship Id="rId22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80E6332-93A8-E141-A8F4-27E5DA37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945600" cy="4908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4CD7B56-4161-5441-A888-31FC4FF51649}"/>
              </a:ext>
            </a:extLst>
          </p:cNvPr>
          <p:cNvSpPr txBox="1"/>
          <p:nvPr/>
        </p:nvSpPr>
        <p:spPr>
          <a:xfrm>
            <a:off x="6302827" y="0"/>
            <a:ext cx="12181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Introduction to Conversational Threading Word2vec with </a:t>
            </a: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732515A7-6F34-4040-803D-52B9F6E90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23635"/>
            <a:ext cx="21969847" cy="7355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68580" tIns="34290" rIns="68580" bIns="34290" anchor="ctr"/>
          <a:lstStyle>
            <a:defPPr>
              <a:defRPr kern="1200" smtId="4294967295"/>
            </a:defPPr>
          </a:lstStyle>
          <a:p>
            <a:pPr defTabSz="2351882"/>
            <a:endParaRPr lang="en-US" sz="2325" dirty="0">
              <a:solidFill>
                <a:srgbClr val="FF0000"/>
              </a:solidFill>
              <a:sym typeface="Symbol" pitchFamily="18" charset="2"/>
            </a:endParaRP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B920CADC-C4DE-BA41-BA78-2B24D173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9828" y="11343593"/>
            <a:ext cx="5494972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Future Studies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B9C32D-BE24-9846-AE42-C5DAC21381B2}"/>
              </a:ext>
            </a:extLst>
          </p:cNvPr>
          <p:cNvSpPr txBox="1"/>
          <p:nvPr/>
        </p:nvSpPr>
        <p:spPr>
          <a:xfrm>
            <a:off x="16447070" y="11764998"/>
            <a:ext cx="5494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Detecting when comments start veering off-topics</a:t>
            </a:r>
          </a:p>
          <a:p>
            <a:r>
              <a:rPr lang="en-US" dirty="0"/>
              <a:t>Seeing when jokes come from the meaning of text</a:t>
            </a:r>
          </a:p>
          <a:p>
            <a:r>
              <a:rPr lang="en-US" dirty="0"/>
              <a:t>Gaining meaning from the text</a:t>
            </a:r>
          </a:p>
          <a:p>
            <a:r>
              <a:rPr lang="en-US" dirty="0"/>
              <a:t>Applications to help keep debates on topic</a:t>
            </a:r>
          </a:p>
          <a:p>
            <a:endParaRPr lang="en-US" dirty="0"/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1C5D8F17-D4B6-714A-9F1F-387011E84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657" y="4940519"/>
            <a:ext cx="5494972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Introduction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B989E1-973A-244D-8978-F9948D57B313}"/>
              </a:ext>
            </a:extLst>
          </p:cNvPr>
          <p:cNvSpPr txBox="1"/>
          <p:nvPr/>
        </p:nvSpPr>
        <p:spPr>
          <a:xfrm>
            <a:off x="0" y="5332632"/>
            <a:ext cx="548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research on detecting Dark Triad Traits with ML models, Main goal was to see if machines can detect conversations between different users</a:t>
            </a:r>
          </a:p>
          <a:p>
            <a:endParaRPr lang="en-US" dirty="0"/>
          </a:p>
          <a:p>
            <a:r>
              <a:rPr lang="en-US" dirty="0"/>
              <a:t>Word2Vec is an unsupervised learning model that takes words makes it a vector. </a:t>
            </a:r>
          </a:p>
          <a:p>
            <a:r>
              <a:rPr lang="en-US" dirty="0"/>
              <a:t>Google News Model is the base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3C5B298A-72B8-AD40-9E9F-3A263DF2E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144" y="7472789"/>
            <a:ext cx="5503544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Questions to ask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F3D15E-F9B8-F145-8899-0CB45AE9FBF4}"/>
              </a:ext>
            </a:extLst>
          </p:cNvPr>
          <p:cNvSpPr txBox="1"/>
          <p:nvPr/>
        </p:nvSpPr>
        <p:spPr>
          <a:xfrm>
            <a:off x="-17144" y="7896644"/>
            <a:ext cx="548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machines effectively detect conversations and relate similarity between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you see based on conversations if a subreddit is poorly moderated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different spaces affect the similarities between threads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E977A634-C01F-9B4F-A12B-68DA2E77D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229" y="9682712"/>
            <a:ext cx="5503544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Questions to ask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6D0C44-604D-2E40-A748-DAF1714446C1}"/>
              </a:ext>
            </a:extLst>
          </p:cNvPr>
          <p:cNvSpPr txBox="1"/>
          <p:nvPr/>
        </p:nvSpPr>
        <p:spPr>
          <a:xfrm>
            <a:off x="0" y="10120149"/>
            <a:ext cx="5486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Gathered the top posts from six subreddits and took a comment chain of 8 from each post </a:t>
            </a:r>
          </a:p>
          <a:p>
            <a:r>
              <a:rPr lang="en-US" dirty="0"/>
              <a:t>	Coronavirus</a:t>
            </a:r>
          </a:p>
          <a:p>
            <a:r>
              <a:rPr lang="en-US" dirty="0"/>
              <a:t>	COVID19</a:t>
            </a:r>
          </a:p>
          <a:p>
            <a:r>
              <a:rPr lang="en-US" dirty="0"/>
              <a:t>	</a:t>
            </a:r>
            <a:r>
              <a:rPr lang="en-US" dirty="0" err="1"/>
              <a:t>IAmA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UnethicalLifeProTips</a:t>
            </a:r>
            <a:endParaRPr lang="en-US" dirty="0"/>
          </a:p>
          <a:p>
            <a:r>
              <a:rPr lang="en-US" dirty="0"/>
              <a:t>	Machine Learning</a:t>
            </a:r>
          </a:p>
          <a:p>
            <a:r>
              <a:rPr lang="en-US" dirty="0"/>
              <a:t>	Learn Machine Learning</a:t>
            </a:r>
          </a:p>
          <a:p>
            <a:r>
              <a:rPr lang="en-US" dirty="0"/>
              <a:t>Created a word2vec model with 6 million comments from November 2019</a:t>
            </a:r>
          </a:p>
          <a:p>
            <a:r>
              <a:rPr lang="en-US" dirty="0"/>
              <a:t>Computed the cosine distance with the Google News Corpus and Reddit Corpus</a:t>
            </a:r>
          </a:p>
          <a:p>
            <a:r>
              <a:rPr lang="en-US" dirty="0"/>
              <a:t>	Top comment chain, next level chain</a:t>
            </a:r>
          </a:p>
          <a:p>
            <a:r>
              <a:rPr lang="en-US" dirty="0"/>
              <a:t>	Parent reply down the chain</a:t>
            </a:r>
          </a:p>
          <a:p>
            <a:r>
              <a:rPr lang="en-US" dirty="0"/>
              <a:t>Showed the results on a Violin Plot</a:t>
            </a:r>
          </a:p>
          <a:p>
            <a:r>
              <a:rPr lang="en-US" dirty="0"/>
              <a:t>	Reddit Word2Vec space denoted as R</a:t>
            </a:r>
          </a:p>
          <a:p>
            <a:r>
              <a:rPr lang="en-US" dirty="0"/>
              <a:t>	Google News Word2vec space denoted as G</a:t>
            </a: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DDE9A219-4A3D-A74A-8A1C-8D5AE58DD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297" y="4908778"/>
            <a:ext cx="10476136" cy="42809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   Parent Child (R)	          OP-Level  (R)	                     Parent Child (G)                 OP-Level  (G) 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6AC2382-F9A4-3C4A-9572-C5931071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36" y="5350646"/>
            <a:ext cx="2471997" cy="167335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A010DC-D691-3248-A945-DE0BCFC00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333" y="7046572"/>
            <a:ext cx="2438400" cy="1676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408FA93-2A03-4A45-835A-4BC3192B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528" y="8698415"/>
            <a:ext cx="2438400" cy="1676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867C940-983F-874D-9920-08102148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02" y="10334299"/>
            <a:ext cx="2438400" cy="1676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E42A476-78BF-7F43-9F93-F141C2EF4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476" y="12007920"/>
            <a:ext cx="2438400" cy="167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2B896E4-956F-8240-91A5-51DF01C4B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428" y="13715450"/>
            <a:ext cx="2476500" cy="1676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DFEC982-B729-F748-9DA9-2DA59AE05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5636" y="5398419"/>
            <a:ext cx="2413000" cy="1676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2CFE4F3-01E4-A24E-8AD7-06E00D6C7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5011" y="7022015"/>
            <a:ext cx="2413000" cy="1676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E3F44C6-20D2-6244-9976-1EF0CFB681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9159" y="8701962"/>
            <a:ext cx="2413000" cy="16764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1E2CFD0-CBFE-314E-A727-45A452589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6592" y="10334299"/>
            <a:ext cx="2413000" cy="1676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D8E95B5-1AD6-0649-A170-D16716CE05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5636" y="12031224"/>
            <a:ext cx="2413000" cy="16764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B83157E-FDA7-D74B-8B26-F45BA7864E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2965" y="13741378"/>
            <a:ext cx="2451100" cy="1676400"/>
          </a:xfrm>
          <a:prstGeom prst="rect">
            <a:avLst/>
          </a:prstGeom>
        </p:spPr>
      </p:pic>
      <p:sp>
        <p:nvSpPr>
          <p:cNvPr id="71" name="Rectangle 5">
            <a:extLst>
              <a:ext uri="{FF2B5EF4-FFF2-40B4-BE49-F238E27FC236}">
                <a16:creationId xmlns:a16="http://schemas.microsoft.com/office/drawing/2014/main" id="{AB6EB3D9-5CBD-7A47-B49A-875E17A46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9475" y="4937327"/>
            <a:ext cx="5494972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Results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A2ADFD-78E8-A040-95EC-DFC82CBC8956}"/>
              </a:ext>
            </a:extLst>
          </p:cNvPr>
          <p:cNvSpPr txBox="1"/>
          <p:nvPr/>
        </p:nvSpPr>
        <p:spPr>
          <a:xfrm>
            <a:off x="16399828" y="5326136"/>
            <a:ext cx="54949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Word2Vec can detect a conversation when it is on discussion</a:t>
            </a:r>
          </a:p>
          <a:p>
            <a:r>
              <a:rPr lang="en-US" dirty="0"/>
              <a:t>Google News Corpus tends to underestimate the similarity of text</a:t>
            </a:r>
          </a:p>
          <a:p>
            <a:r>
              <a:rPr lang="en-US" dirty="0"/>
              <a:t>Google Corpus fares worse with comment chains where it largely follows around jokes</a:t>
            </a:r>
          </a:p>
          <a:p>
            <a:r>
              <a:rPr lang="en-US" dirty="0"/>
              <a:t>Reddit Corpus CAN detect jokes</a:t>
            </a:r>
          </a:p>
          <a:p>
            <a:r>
              <a:rPr lang="en-US" dirty="0"/>
              <a:t>	Also good with finding meaning of the text</a:t>
            </a:r>
          </a:p>
          <a:p>
            <a:r>
              <a:rPr lang="en-US" dirty="0"/>
              <a:t>Potentially can signal if subreddits are less strict with the moderation with comments going off topic</a:t>
            </a:r>
          </a:p>
          <a:p>
            <a:r>
              <a:rPr lang="en-US" dirty="0"/>
              <a:t>Noticeable clusters of Discussions and jokes comments in a chain </a:t>
            </a:r>
          </a:p>
          <a:p>
            <a:r>
              <a:rPr lang="en-US" dirty="0"/>
              <a:t>	can see comments where discussion goes off topic from original conversation)</a:t>
            </a:r>
          </a:p>
          <a:p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A780508-1355-D34C-A491-42891765FA97}"/>
              </a:ext>
            </a:extLst>
          </p:cNvPr>
          <p:cNvSpPr txBox="1"/>
          <p:nvPr/>
        </p:nvSpPr>
        <p:spPr>
          <a:xfrm>
            <a:off x="16449475" y="9901845"/>
            <a:ext cx="5645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 Dataset was kind of small. Some subreddits are very small and didn’t have the required 8 comment chain</a:t>
            </a:r>
          </a:p>
          <a:p>
            <a:r>
              <a:rPr lang="en-US" dirty="0"/>
              <a:t>Reddit corpus is not as large as the google news corpus, simply due to limitations of training computer and minimal RAM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CF2A4855-0F2B-FE43-94D4-7E1316C24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0628" y="9540162"/>
            <a:ext cx="5494972" cy="392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lIns="137160" tIns="34290" rIns="137160" bIns="34290" anchor="ctr"/>
          <a:lstStyle>
            <a:defPPr>
              <a:defRPr kern="1200" smtId="4294967295"/>
            </a:defPPr>
          </a:lstStyle>
          <a:p>
            <a:pPr algn="ctr" defTabSz="2351882"/>
            <a:r>
              <a:rPr lang="en-US" sz="2000" dirty="0">
                <a:solidFill>
                  <a:schemeClr val="bg1"/>
                </a:solidFill>
                <a:latin typeface="Amaranth" panose="02000503050000020004" pitchFamily="2" charset="0"/>
              </a:rPr>
              <a:t>Limitations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1499805-334B-FE45-8B34-6802FD90B3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5130" y="5358450"/>
            <a:ext cx="2413000" cy="1676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C5AF5E2-B1A2-E94A-AB95-068F9F8C7D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12284" y="7058444"/>
            <a:ext cx="2362200" cy="1676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3996687-910F-814D-80EB-7D86693039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2284" y="8812770"/>
            <a:ext cx="2413000" cy="1676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747B61A-DC31-EC4A-9059-DB3C0F48FE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09438" y="10378362"/>
            <a:ext cx="2413000" cy="1676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0BC999-7335-F242-8A94-41C31F7947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07033" y="12046340"/>
            <a:ext cx="2413000" cy="1676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8B59FC5-E46B-7E4B-AF78-E32BA66471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32433" y="13741378"/>
            <a:ext cx="2362200" cy="1676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0DE1844-7160-2140-808B-BF103ADA86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20033" y="5426746"/>
            <a:ext cx="2438400" cy="1676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CAEF0E3-8B4A-FB4A-843B-70AF10B4B7A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42556" y="7132513"/>
            <a:ext cx="2438400" cy="1676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46B8A91-9571-F84F-A1EC-F940017D02B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92203" y="8838280"/>
            <a:ext cx="2438400" cy="1676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F949371-C210-BD48-8E75-4B0AEE4265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16385" y="10541042"/>
            <a:ext cx="2438400" cy="1676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F53F54D-40AC-A940-8F2B-E4A7C79C3AE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816385" y="12243804"/>
            <a:ext cx="2438400" cy="1676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4F67EAC-881B-FB40-BDFC-519AB0AEF99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888122" y="13759314"/>
            <a:ext cx="2438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17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</TotalTime>
  <Words>363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Amaranth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duplux</dc:creator>
  <cp:lastModifiedBy>stephan duplux</cp:lastModifiedBy>
  <cp:revision>17</cp:revision>
  <dcterms:created xsi:type="dcterms:W3CDTF">2020-06-05T14:43:31Z</dcterms:created>
  <dcterms:modified xsi:type="dcterms:W3CDTF">2020-06-26T12:18:47Z</dcterms:modified>
</cp:coreProperties>
</file>